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8B2E-A02C-4400-B2FD-99726082C7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8F508D-DD4A-4CA7-AA01-14A1A069A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6F494-87B3-47AE-BB04-A120FE9FA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F1B97-4725-4045-84A5-706CF29B8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FFDD9-ABCC-4ED7-8731-FB014D6CC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37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C952D-37A7-4B96-83CB-9BDE90B9E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C31E1B-C1D6-4823-A0E7-B31AA43779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9D02B-2FB1-4095-B3D8-AD7C5776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63845-8937-442D-A758-13CC66E5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AB6D7-A659-4F25-B79C-2C24E1710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617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F08F23-9015-4786-89AC-1152642A7D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5C0F36-1309-4378-B9CD-A8E322522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12011B-1E90-4716-8D49-29E3EE4D3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705EF-97CE-44A4-A067-E5E602F38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01E16-B38F-4406-BF59-CE105F4EB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191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C9F68-FAEA-4243-B484-9A3416BDE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ACCB6-5B88-4646-8576-086E1AA0D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0BE19-334E-4976-B97A-D411AE94B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404E8B-4F05-4D4E-B642-EB67E4923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E07CD-B5EC-4C4D-B01E-B001CCCA1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11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C02D8-E325-479A-B1F0-4C5FA1D40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00C08-344F-45A0-B362-33F81F6CE2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FE66C-7DE7-4C11-B18E-C2935AF52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B0BC5-0F5A-4F66-8422-2644FA63A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D9524-FD2B-4EC3-8CC8-98030929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558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C490A-D7D3-4CCB-942B-77890CEC9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D7702-BC23-403E-8BE8-0E0618B45F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699521-1DB5-4E1E-860D-4E61C5DAAC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31DCB-241F-4864-983E-8A2C1C22E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6A5D1B-C350-4327-A1FE-DEB0A80DB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3CE28-27E7-4DEA-AF5B-4F350B502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610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54DB2-97C2-4AB4-A497-4AD277FCF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1F1045-3131-45CF-AF3A-49D2689BE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CB5CDC-BFB5-4FD0-843E-64AFC3DBBD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ACBBB3-9215-4106-990F-BA2773586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01A75C-E564-48A6-B3F4-9EE9B1A3A1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F56AD0-A305-4065-9334-BCD8C38C6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CFAD8E-ED71-4EEC-B8CC-E332C2BC5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7DE167-E265-4AF2-BCCE-DE1983660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68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3615C-D2E0-4657-8ED9-883B46C8E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294E2F-E501-4528-955C-EA8FE44E7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6E7FA9-8CBA-429E-9963-C51603E4A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026DF-A9A8-4D23-BC61-A30C37777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997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3B29FC-0E2E-4FA1-9BFE-AFF842349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160759-AFBF-4A1E-A233-67A44E4A8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60FD7-FE0C-467C-BA34-FF5863E76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74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87133-29D0-4B1E-84D1-45585E912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9BCD1-E7E1-40BC-9820-19852FBB8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18BB4B-D2F5-4145-8D27-28B440180E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B59A4C-F4EE-4DB5-A22B-A4308CF59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14EC8-BC2A-449F-B7BF-E84A86535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57019-584F-44C3-BCF8-68C548B4F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34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32CA7-D232-423B-98CC-E15114C97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FF3781-69C1-446C-B0DB-316385383B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F69851-BA9F-41BC-84B2-2BA9210BAB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CFF889-235C-4EA8-B2E7-E47420CB3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DF46E-8DCE-4614-8CA0-CE39FFCD3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78F739-5EF4-4853-BFC7-5978C4F59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8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D82EB-C161-4578-9925-89C3527E8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B5A3D-3DF3-47B0-9BF6-B9F591A3FF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603F5-9098-419D-9ED3-3C0DA3D37A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F64A6-6993-4FC6-AB15-58FE3D6F906B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F704E-04F1-416C-B268-D4F7D7A8F1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7E906-B8BB-432E-A4BD-F0BB216B94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62A68-A06D-481D-A12A-40F7CD584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16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D15BFE-530F-4A55-98B7-23134AFDE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594" y="-11658"/>
            <a:ext cx="12254390" cy="686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442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F77511-B1E2-4A8B-925F-F642F52C5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7086" y="-31121"/>
            <a:ext cx="12366172" cy="692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180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2AB3E63-D2A0-4763-B98B-E87050D63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3763" y="-83977"/>
            <a:ext cx="12519526" cy="702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184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D465D6-B5F3-42F4-9906-CBA06A9AE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755" y="-39021"/>
            <a:ext cx="12347510" cy="693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415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96D90E-CBB6-4A94-8E72-ECFCCBC2D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755" y="-60021"/>
            <a:ext cx="12347510" cy="697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96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7C32CC-956C-4BD1-85C4-0F6BD15ECB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2"/>
          <a:stretch/>
        </p:blipFill>
        <p:spPr>
          <a:xfrm>
            <a:off x="-223936" y="-83976"/>
            <a:ext cx="12436473" cy="69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167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Dilara Catlioglu</dc:creator>
  <cp:lastModifiedBy>Dilara Catlioglu</cp:lastModifiedBy>
  <cp:revision>3</cp:revision>
  <dcterms:created xsi:type="dcterms:W3CDTF">2021-12-12T09:46:26Z</dcterms:created>
  <dcterms:modified xsi:type="dcterms:W3CDTF">2021-12-12T09:54:51Z</dcterms:modified>
</cp:coreProperties>
</file>

<file path=docProps/thumbnail.jpeg>
</file>